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5" r:id="rId2"/>
    <p:sldId id="256" r:id="rId3"/>
    <p:sldId id="257" r:id="rId4"/>
    <p:sldId id="258" r:id="rId5"/>
    <p:sldId id="259" r:id="rId6"/>
    <p:sldId id="260" r:id="rId7"/>
    <p:sldId id="264" r:id="rId8"/>
    <p:sldId id="266" r:id="rId9"/>
    <p:sldId id="267" r:id="rId10"/>
    <p:sldId id="268" r:id="rId11"/>
    <p:sldId id="261" r:id="rId12"/>
    <p:sldId id="263" r:id="rId13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6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2556" y="7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Relationship Id="rId4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Relationship Id="rId5" Type="http://schemas.openxmlformats.org/officeDocument/2006/relationships/image" Target="../media/image12.wmf"/><Relationship Id="rId4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image" Target="../media/image38.emf"/></Relationships>
</file>

<file path=ppt/media/image12.wmf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92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17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19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9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38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61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051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07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2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89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96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63931-6B7E-4D0F-A2FE-312366451927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30B4A-10CB-405F-92BD-69803CABD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54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oleObject" Target="../embeddings/oleObject12.bin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9.emf"/><Relationship Id="rId11" Type="http://schemas.openxmlformats.org/officeDocument/2006/relationships/image" Target="../media/image27.png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26.png"/><Relationship Id="rId4" Type="http://schemas.openxmlformats.org/officeDocument/2006/relationships/image" Target="../media/image38.emf"/><Relationship Id="rId9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7.emf"/><Relationship Id="rId3" Type="http://schemas.openxmlformats.org/officeDocument/2006/relationships/image" Target="../media/image5.png"/><Relationship Id="rId7" Type="http://schemas.openxmlformats.org/officeDocument/2006/relationships/image" Target="../media/image2.emf"/><Relationship Id="rId12" Type="http://schemas.openxmlformats.org/officeDocument/2006/relationships/image" Target="../media/image6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4.emf"/><Relationship Id="rId5" Type="http://schemas.openxmlformats.org/officeDocument/2006/relationships/image" Target="../media/image1.e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12" Type="http://schemas.openxmlformats.org/officeDocument/2006/relationships/image" Target="../media/image12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emf"/><Relationship Id="rId11" Type="http://schemas.openxmlformats.org/officeDocument/2006/relationships/oleObject" Target="../embeddings/oleObject9.bin"/><Relationship Id="rId5" Type="http://schemas.openxmlformats.org/officeDocument/2006/relationships/oleObject" Target="../embeddings/oleObject6.bin"/><Relationship Id="rId10" Type="http://schemas.openxmlformats.org/officeDocument/2006/relationships/image" Target="../media/image11.emf"/><Relationship Id="rId4" Type="http://schemas.openxmlformats.org/officeDocument/2006/relationships/image" Target="../media/image8.emf"/><Relationship Id="rId9" Type="http://schemas.openxmlformats.org/officeDocument/2006/relationships/oleObject" Target="../embeddings/oleObject8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oleObject" Target="../embeddings/oleObject10.bin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11.bin"/><Relationship Id="rId10" Type="http://schemas.openxmlformats.org/officeDocument/2006/relationships/image" Target="../media/image18.png"/><Relationship Id="rId4" Type="http://schemas.openxmlformats.org/officeDocument/2006/relationships/image" Target="../media/image13.emf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emf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5E08AC-3A64-4AAC-8D7F-981CCB67D4A9}"/>
              </a:ext>
            </a:extLst>
          </p:cNvPr>
          <p:cNvSpPr txBox="1"/>
          <p:nvPr/>
        </p:nvSpPr>
        <p:spPr>
          <a:xfrm>
            <a:off x="597175" y="2982119"/>
            <a:ext cx="5634556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900" dirty="0"/>
              <a:t>Part I</a:t>
            </a:r>
          </a:p>
        </p:txBody>
      </p:sp>
    </p:spTree>
    <p:extLst>
      <p:ext uri="{BB962C8B-B14F-4D97-AF65-F5344CB8AC3E}">
        <p14:creationId xmlns:p14="http://schemas.microsoft.com/office/powerpoint/2010/main" val="1373737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0876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3789" y="2994645"/>
            <a:ext cx="4110421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900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22340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206375" y="601663"/>
          <a:ext cx="3043238" cy="265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Prism 7" r:id="rId3" imgW="6505492" imgH="5671706" progId="Prism7.Document">
                  <p:embed/>
                </p:oleObj>
              </mc:Choice>
              <mc:Fallback>
                <p:oleObj name="Prism 7" r:id="rId3" imgW="6505492" imgH="5671706" progId="Prism7.Document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375" y="601663"/>
                        <a:ext cx="3043238" cy="265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3771583" y="600393"/>
          <a:ext cx="2823527" cy="23510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Prism 7" r:id="rId5" imgW="6404654" imgH="5333161" progId="Prism7.Document">
                  <p:embed/>
                </p:oleObj>
              </mc:Choice>
              <mc:Fallback>
                <p:oleObj name="Prism 7" r:id="rId5" imgW="6404654" imgH="5333161" progId="Prism7.Document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71583" y="600393"/>
                        <a:ext cx="2823527" cy="23510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9" name="Picture 6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61" y="4121991"/>
            <a:ext cx="3003288" cy="1454768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29250" y="3191080"/>
            <a:ext cx="5687187" cy="1124028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14052" y="4315108"/>
            <a:ext cx="798141" cy="1259083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8768" y="7159751"/>
            <a:ext cx="1611868" cy="1683507"/>
          </a:xfrm>
          <a:prstGeom prst="rect">
            <a:avLst/>
          </a:prstGeom>
        </p:spPr>
      </p:pic>
      <p:pic>
        <p:nvPicPr>
          <p:cNvPr id="73" name="Picture 1">
            <a:extLst>
              <a:ext uri="{FF2B5EF4-FFF2-40B4-BE49-F238E27FC236}">
                <a16:creationId xmlns:a16="http://schemas.microsoft.com/office/drawing/2014/main" id="{B15D6639-4844-4050-912C-FFECE55C304B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1" t="20975" r="8073" b="16269"/>
          <a:stretch>
            <a:fillRect/>
          </a:stretch>
        </p:blipFill>
        <p:spPr bwMode="auto">
          <a:xfrm>
            <a:off x="2393633" y="7353118"/>
            <a:ext cx="2509837" cy="1490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" name="Picture 1">
            <a:extLst>
              <a:ext uri="{FF2B5EF4-FFF2-40B4-BE49-F238E27FC236}">
                <a16:creationId xmlns:a16="http://schemas.microsoft.com/office/drawing/2014/main" id="{96C40B5A-C137-454E-85CB-7B41D86DC23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287" y="4849375"/>
            <a:ext cx="3445926" cy="109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3-1</a:t>
            </a:r>
          </a:p>
        </p:txBody>
      </p:sp>
    </p:spTree>
    <p:extLst>
      <p:ext uri="{BB962C8B-B14F-4D97-AF65-F5344CB8AC3E}">
        <p14:creationId xmlns:p14="http://schemas.microsoft.com/office/powerpoint/2010/main" val="1979996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FD228B-1D89-4877-9172-EE9BA49E5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46" y="988073"/>
            <a:ext cx="2574388" cy="13071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3-1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6467699"/>
              </p:ext>
            </p:extLst>
          </p:nvPr>
        </p:nvGraphicFramePr>
        <p:xfrm>
          <a:off x="2438400" y="2468563"/>
          <a:ext cx="2159000" cy="171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Prism 7" r:id="rId4" imgW="3589200" imgH="2846880" progId="Prism7.Document">
                  <p:embed/>
                </p:oleObj>
              </mc:Choice>
              <mc:Fallback>
                <p:oleObj name="Prism 7" r:id="rId4" imgW="3589200" imgH="2846880" progId="Prism7.Document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38400" y="2468563"/>
                        <a:ext cx="2159000" cy="171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4213619"/>
              </p:ext>
            </p:extLst>
          </p:nvPr>
        </p:nvGraphicFramePr>
        <p:xfrm>
          <a:off x="4597400" y="2468563"/>
          <a:ext cx="2106613" cy="167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Prism 7" r:id="rId6" imgW="3534120" imgH="2811960" progId="Prism7.Document">
                  <p:embed/>
                </p:oleObj>
              </mc:Choice>
              <mc:Fallback>
                <p:oleObj name="Prism 7" r:id="rId6" imgW="3534120" imgH="2811960" progId="Prism7.Document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7400" y="2468563"/>
                        <a:ext cx="2106613" cy="167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0926505"/>
              </p:ext>
            </p:extLst>
          </p:nvPr>
        </p:nvGraphicFramePr>
        <p:xfrm>
          <a:off x="471488" y="4356100"/>
          <a:ext cx="2752725" cy="213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Prism 7" r:id="rId8" imgW="3589200" imgH="2775240" progId="Prism7.Document">
                  <p:embed/>
                </p:oleObj>
              </mc:Choice>
              <mc:Fallback>
                <p:oleObj name="Prism 7" r:id="rId8" imgW="3589200" imgH="2775240" progId="Prism7.Document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71488" y="4356100"/>
                        <a:ext cx="2752725" cy="2132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C2D5AD39-DB82-4D26-9318-5231D3D7DE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1338453"/>
              </p:ext>
            </p:extLst>
          </p:nvPr>
        </p:nvGraphicFramePr>
        <p:xfrm>
          <a:off x="3532188" y="4356100"/>
          <a:ext cx="2722562" cy="213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Prism 7" r:id="rId10" imgW="3589200" imgH="2807280" progId="Prism7.Document">
                  <p:embed/>
                </p:oleObj>
              </mc:Choice>
              <mc:Fallback>
                <p:oleObj name="Prism 7" r:id="rId10" imgW="3589200" imgH="2807280" progId="Prism7.Document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C2D5AD39-DB82-4D26-9318-5231D3D7DE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532188" y="4356100"/>
                        <a:ext cx="2722562" cy="2132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313060" y="4587946"/>
            <a:ext cx="1810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50ug L929 s20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824461" y="4587946"/>
            <a:ext cx="116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3ng cGAS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864468-988D-0E48-A241-D271AE67602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28999" y="988072"/>
            <a:ext cx="3276831" cy="14322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60E4D0-D264-BF44-801E-C113C0870B0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2244" y="2491110"/>
            <a:ext cx="1965689" cy="153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05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7860322"/>
              </p:ext>
            </p:extLst>
          </p:nvPr>
        </p:nvGraphicFramePr>
        <p:xfrm>
          <a:off x="115888" y="811213"/>
          <a:ext cx="3262312" cy="2613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Prism 7" r:id="rId3" imgW="5869080" imgH="4700160" progId="Prism7.Document">
                  <p:embed/>
                </p:oleObj>
              </mc:Choice>
              <mc:Fallback>
                <p:oleObj name="Prism 7" r:id="rId3" imgW="5869080" imgH="4700160" progId="Prism7.Document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5888" y="811213"/>
                        <a:ext cx="3262312" cy="2613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8603943"/>
              </p:ext>
            </p:extLst>
          </p:nvPr>
        </p:nvGraphicFramePr>
        <p:xfrm>
          <a:off x="390525" y="3856038"/>
          <a:ext cx="2879725" cy="189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Prism 7" r:id="rId5" imgW="4558320" imgH="2990160" progId="Prism7.Document">
                  <p:embed/>
                </p:oleObj>
              </mc:Choice>
              <mc:Fallback>
                <p:oleObj name="Prism 7" r:id="rId5" imgW="4558320" imgH="2990160" progId="Prism7.Document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0525" y="3856038"/>
                        <a:ext cx="2879725" cy="189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567464"/>
              </p:ext>
            </p:extLst>
          </p:nvPr>
        </p:nvGraphicFramePr>
        <p:xfrm>
          <a:off x="3722688" y="3856733"/>
          <a:ext cx="2930841" cy="28783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5789">
                  <a:extLst>
                    <a:ext uri="{9D8B030D-6E8A-4147-A177-3AD203B41FA5}">
                      <a16:colId xmlns:a16="http://schemas.microsoft.com/office/drawing/2014/main" val="1625750383"/>
                    </a:ext>
                  </a:extLst>
                </a:gridCol>
                <a:gridCol w="992136">
                  <a:extLst>
                    <a:ext uri="{9D8B030D-6E8A-4147-A177-3AD203B41FA5}">
                      <a16:colId xmlns:a16="http://schemas.microsoft.com/office/drawing/2014/main" val="1250437860"/>
                    </a:ext>
                  </a:extLst>
                </a:gridCol>
                <a:gridCol w="451549">
                  <a:extLst>
                    <a:ext uri="{9D8B030D-6E8A-4147-A177-3AD203B41FA5}">
                      <a16:colId xmlns:a16="http://schemas.microsoft.com/office/drawing/2014/main" val="4147303120"/>
                    </a:ext>
                  </a:extLst>
                </a:gridCol>
                <a:gridCol w="651367">
                  <a:extLst>
                    <a:ext uri="{9D8B030D-6E8A-4147-A177-3AD203B41FA5}">
                      <a16:colId xmlns:a16="http://schemas.microsoft.com/office/drawing/2014/main" val="736003920"/>
                    </a:ext>
                  </a:extLst>
                </a:gridCol>
              </a:tblGrid>
              <a:tr h="1628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 Purification Method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Activity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Yield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Purification Fold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201918953"/>
                  </a:ext>
                </a:extLst>
              </a:tr>
              <a:tr h="29617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40% AmSO</a:t>
                      </a:r>
                      <a:r>
                        <a:rPr lang="en-US" sz="1000" u="none" strike="noStrike" baseline="-25000" dirty="0">
                          <a:effectLst/>
                        </a:rPr>
                        <a:t>4</a:t>
                      </a:r>
                      <a:r>
                        <a:rPr lang="en-US" sz="1000" u="none" strike="noStrike" dirty="0">
                          <a:effectLst/>
                        </a:rPr>
                        <a:t> cut</a:t>
                      </a:r>
                      <a:endParaRPr 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About half in sup, half in pellet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~50%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3-4x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180835636"/>
                  </a:ext>
                </a:extLst>
              </a:tr>
              <a:tr h="16908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Mono 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FT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 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~1x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894688404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HiTrap Q HP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Bind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~100%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~5x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187760875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Mono Q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~70%B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15x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121527187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Superose 6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Void Volumn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80%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4x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204986219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Phenyl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FT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~60%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1.5x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277447049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Blue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FT and 25%B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30%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~4x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429773098"/>
                  </a:ext>
                </a:extLst>
              </a:tr>
              <a:tr h="1714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CHT</a:t>
                      </a:r>
                      <a:endParaRPr lang="en-US" sz="1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50%B and 100%B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15-20%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50x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4250930636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Octyl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FT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20%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2x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797898652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cGAS affinity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FT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70%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?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487610365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ANX FF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100%B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90%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4x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022660590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Q FF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100%B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~100%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246399802"/>
                  </a:ext>
                </a:extLst>
              </a:tr>
              <a:tr h="16380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Heparin HP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FT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&lt;30%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?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1294871056"/>
                  </a:ext>
                </a:extLst>
              </a:tr>
              <a:tr h="2766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</a:rPr>
                        <a:t>Glycerol Gradient (10%~50%)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Bottom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70%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84" marR="5284" marT="5284" marB="0" anchor="ctr"/>
                </a:tc>
                <a:extLst>
                  <a:ext uri="{0D108BD9-81ED-4DB2-BD59-A6C34878D82A}">
                    <a16:rowId xmlns:a16="http://schemas.microsoft.com/office/drawing/2014/main" val="3542476387"/>
                  </a:ext>
                </a:extLst>
              </a:tr>
            </a:tbl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0474528"/>
              </p:ext>
            </p:extLst>
          </p:nvPr>
        </p:nvGraphicFramePr>
        <p:xfrm>
          <a:off x="3436938" y="7215188"/>
          <a:ext cx="3246437" cy="160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Prism 7" r:id="rId7" imgW="7773840" imgH="3854160" progId="Prism7.Document">
                  <p:embed/>
                </p:oleObj>
              </mc:Choice>
              <mc:Fallback>
                <p:oleObj name="Prism 7" r:id="rId7" imgW="7773840" imgH="3854160" progId="Prism7.Document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36938" y="7215188"/>
                        <a:ext cx="3246437" cy="160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8140609"/>
              </p:ext>
            </p:extLst>
          </p:nvPr>
        </p:nvGraphicFramePr>
        <p:xfrm>
          <a:off x="3548063" y="811213"/>
          <a:ext cx="3355975" cy="2598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Prism 7" r:id="rId9" imgW="4613040" imgH="3575160" progId="Prism7.Document">
                  <p:embed/>
                </p:oleObj>
              </mc:Choice>
              <mc:Fallback>
                <p:oleObj name="Prism 7" r:id="rId9" imgW="4613040" imgH="3575160" progId="Prism7.Document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48063" y="811213"/>
                        <a:ext cx="3355975" cy="2598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6797876"/>
              </p:ext>
            </p:extLst>
          </p:nvPr>
        </p:nvGraphicFramePr>
        <p:xfrm>
          <a:off x="233363" y="6042025"/>
          <a:ext cx="2884487" cy="212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Prism 7" r:id="rId11" imgW="6475320" imgH="4766760" progId="Prism7.Document">
                  <p:embed/>
                </p:oleObj>
              </mc:Choice>
              <mc:Fallback>
                <p:oleObj name="Prism 7" r:id="rId11" imgW="6475320" imgH="4766760" progId="Prism7.Document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33363" y="6042025"/>
                        <a:ext cx="2884487" cy="2124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3-2</a:t>
            </a:r>
          </a:p>
        </p:txBody>
      </p:sp>
    </p:spTree>
    <p:extLst>
      <p:ext uri="{BB962C8B-B14F-4D97-AF65-F5344CB8AC3E}">
        <p14:creationId xmlns:p14="http://schemas.microsoft.com/office/powerpoint/2010/main" val="2677719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930150"/>
              </p:ext>
            </p:extLst>
          </p:nvPr>
        </p:nvGraphicFramePr>
        <p:xfrm>
          <a:off x="36513" y="839788"/>
          <a:ext cx="3259137" cy="221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Prism 7" r:id="rId3" imgW="8412480" imgH="5734800" progId="Prism7.Document">
                  <p:embed/>
                </p:oleObj>
              </mc:Choice>
              <mc:Fallback>
                <p:oleObj name="Prism 7" r:id="rId3" imgW="8412480" imgH="5734800" progId="Prism7.Document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513" y="839788"/>
                        <a:ext cx="3259137" cy="2219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5157250"/>
              </p:ext>
            </p:extLst>
          </p:nvPr>
        </p:nvGraphicFramePr>
        <p:xfrm>
          <a:off x="3646488" y="1017588"/>
          <a:ext cx="2873375" cy="217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Prism 7" r:id="rId5" imgW="6518160" imgH="4926960" progId="Prism7.Document">
                  <p:embed/>
                </p:oleObj>
              </mc:Choice>
              <mc:Fallback>
                <p:oleObj name="Prism 7" r:id="rId5" imgW="6518160" imgH="4926960" progId="Prism7.Document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46488" y="1017588"/>
                        <a:ext cx="2873375" cy="217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9" name="Picture 6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768" y="3314826"/>
            <a:ext cx="3003288" cy="1454768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 rotWithShape="1">
          <a:blip r:embed="rId8"/>
          <a:srcRect r="14067"/>
          <a:stretch/>
        </p:blipFill>
        <p:spPr>
          <a:xfrm>
            <a:off x="388769" y="5186758"/>
            <a:ext cx="4308491" cy="990941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19192" y="4918616"/>
            <a:ext cx="798141" cy="1259083"/>
          </a:xfrm>
          <a:prstGeom prst="rect">
            <a:avLst/>
          </a:prstGeom>
        </p:spPr>
      </p:pic>
      <p:pic>
        <p:nvPicPr>
          <p:cNvPr id="74" name="Picture 1">
            <a:extLst>
              <a:ext uri="{FF2B5EF4-FFF2-40B4-BE49-F238E27FC236}">
                <a16:creationId xmlns:a16="http://schemas.microsoft.com/office/drawing/2014/main" id="{96C40B5A-C137-454E-85CB-7B41D86DC23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688" y="3675369"/>
            <a:ext cx="3445926" cy="109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932EB2D-2BA7-444C-A7BF-379BFF97415A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3-3</a:t>
            </a:r>
          </a:p>
        </p:txBody>
      </p:sp>
    </p:spTree>
    <p:extLst>
      <p:ext uri="{BB962C8B-B14F-4D97-AF65-F5344CB8AC3E}">
        <p14:creationId xmlns:p14="http://schemas.microsoft.com/office/powerpoint/2010/main" val="1644996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72" y="754667"/>
            <a:ext cx="3045728" cy="12302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804" y="2776953"/>
            <a:ext cx="3584806" cy="17950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205" y="2641820"/>
            <a:ext cx="2934795" cy="20653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060979"/>
            <a:ext cx="4123658" cy="1585328"/>
          </a:xfrm>
          <a:prstGeom prst="rect">
            <a:avLst/>
          </a:prstGeom>
        </p:spPr>
      </p:pic>
      <p:pic>
        <p:nvPicPr>
          <p:cNvPr id="8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5" y="6884851"/>
            <a:ext cx="4067148" cy="504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7185" y="4850942"/>
            <a:ext cx="3546685" cy="111181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2686" y="6384954"/>
            <a:ext cx="3426269" cy="11887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52A362-06B1-4D8C-B525-545332A57652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3-4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04362" y="358323"/>
            <a:ext cx="1985775" cy="2074032"/>
          </a:xfrm>
          <a:prstGeom prst="rect">
            <a:avLst/>
          </a:prstGeom>
        </p:spPr>
      </p:pic>
      <p:pic>
        <p:nvPicPr>
          <p:cNvPr id="13" name="Picture 1">
            <a:extLst>
              <a:ext uri="{FF2B5EF4-FFF2-40B4-BE49-F238E27FC236}">
                <a16:creationId xmlns:a16="http://schemas.microsoft.com/office/drawing/2014/main" id="{B15D6639-4844-4050-912C-FFECE55C304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71" t="20975" r="8073" b="16269"/>
          <a:stretch>
            <a:fillRect/>
          </a:stretch>
        </p:blipFill>
        <p:spPr bwMode="auto">
          <a:xfrm>
            <a:off x="6070382" y="444310"/>
            <a:ext cx="3348457" cy="1988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05694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81" y="605789"/>
            <a:ext cx="4057240" cy="16917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981" y="3010310"/>
            <a:ext cx="2930969" cy="20093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415" y="2814072"/>
            <a:ext cx="3181566" cy="2205626"/>
          </a:xfrm>
          <a:prstGeom prst="rect">
            <a:avLst/>
          </a:prstGeom>
        </p:spPr>
      </p:pic>
      <p:grpSp>
        <p:nvGrpSpPr>
          <p:cNvPr id="11" name="Group 9">
            <a:extLst>
              <a:ext uri="{FF2B5EF4-FFF2-40B4-BE49-F238E27FC236}">
                <a16:creationId xmlns:a16="http://schemas.microsoft.com/office/drawing/2014/main" id="{333FE8DC-41E2-414F-B4EC-F53DAB1FD8A5}"/>
              </a:ext>
            </a:extLst>
          </p:cNvPr>
          <p:cNvGrpSpPr>
            <a:grpSpLocks/>
          </p:cNvGrpSpPr>
          <p:nvPr/>
        </p:nvGrpSpPr>
        <p:grpSpPr bwMode="auto">
          <a:xfrm>
            <a:off x="459715" y="6736692"/>
            <a:ext cx="1386944" cy="1161697"/>
            <a:chOff x="304800" y="3722802"/>
            <a:chExt cx="3736156" cy="3124200"/>
          </a:xfrm>
        </p:grpSpPr>
        <p:pic>
          <p:nvPicPr>
            <p:cNvPr id="12" name="Picture 1">
              <a:extLst>
                <a:ext uri="{FF2B5EF4-FFF2-40B4-BE49-F238E27FC236}">
                  <a16:creationId xmlns:a16="http://schemas.microsoft.com/office/drawing/2014/main" id="{9F695C94-7A7F-4EF6-89DA-8C2AC70FF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73" t="20833" r="28751" b="10834"/>
            <a:stretch>
              <a:fillRect/>
            </a:stretch>
          </p:blipFill>
          <p:spPr bwMode="auto">
            <a:xfrm>
              <a:off x="304800" y="3722802"/>
              <a:ext cx="3200400" cy="312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9B3DB89F-3C70-40DD-968C-FCC6B0ED7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191" t="26907" r="15625" b="63094"/>
            <a:stretch>
              <a:fillRect/>
            </a:stretch>
          </p:blipFill>
          <p:spPr bwMode="auto">
            <a:xfrm>
              <a:off x="2969443" y="4114800"/>
              <a:ext cx="10715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4" name="Group 8">
            <a:extLst>
              <a:ext uri="{FF2B5EF4-FFF2-40B4-BE49-F238E27FC236}">
                <a16:creationId xmlns:a16="http://schemas.microsoft.com/office/drawing/2014/main" id="{7B3A30FF-5D77-4630-BA82-0FD1BC3C2818}"/>
              </a:ext>
            </a:extLst>
          </p:cNvPr>
          <p:cNvGrpSpPr>
            <a:grpSpLocks/>
          </p:cNvGrpSpPr>
          <p:nvPr/>
        </p:nvGrpSpPr>
        <p:grpSpPr bwMode="auto">
          <a:xfrm>
            <a:off x="345415" y="5281914"/>
            <a:ext cx="1386944" cy="1192562"/>
            <a:chOff x="309513" y="598602"/>
            <a:chExt cx="3710625" cy="3124200"/>
          </a:xfrm>
        </p:grpSpPr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id="{7BA3045D-A4E1-4CDC-889D-4CA2E95E8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73" t="18333" r="28809" b="13333"/>
            <a:stretch>
              <a:fillRect/>
            </a:stretch>
          </p:blipFill>
          <p:spPr bwMode="auto">
            <a:xfrm>
              <a:off x="309513" y="598602"/>
              <a:ext cx="3195687" cy="312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5">
              <a:extLst>
                <a:ext uri="{FF2B5EF4-FFF2-40B4-BE49-F238E27FC236}">
                  <a16:creationId xmlns:a16="http://schemas.microsoft.com/office/drawing/2014/main" id="{50BDCC98-5A62-453D-B063-10973958CE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191" t="26907" r="15625" b="63094"/>
            <a:stretch>
              <a:fillRect/>
            </a:stretch>
          </p:blipFill>
          <p:spPr bwMode="auto">
            <a:xfrm>
              <a:off x="2948625" y="990600"/>
              <a:ext cx="10715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7" name="Group 7">
            <a:extLst>
              <a:ext uri="{FF2B5EF4-FFF2-40B4-BE49-F238E27FC236}">
                <a16:creationId xmlns:a16="http://schemas.microsoft.com/office/drawing/2014/main" id="{0ED3361A-8F4C-424F-8394-539A7F3563CD}"/>
              </a:ext>
            </a:extLst>
          </p:cNvPr>
          <p:cNvGrpSpPr>
            <a:grpSpLocks/>
          </p:cNvGrpSpPr>
          <p:nvPr/>
        </p:nvGrpSpPr>
        <p:grpSpPr bwMode="auto">
          <a:xfrm>
            <a:off x="2718797" y="5431547"/>
            <a:ext cx="1260858" cy="1172861"/>
            <a:chOff x="4953000" y="598602"/>
            <a:chExt cx="3357513" cy="3124200"/>
          </a:xfrm>
        </p:grpSpPr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B63CF4C2-93A3-421C-BC56-44C3887C0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813" t="19167" r="28751" b="12500"/>
            <a:stretch>
              <a:fillRect/>
            </a:stretch>
          </p:blipFill>
          <p:spPr bwMode="auto">
            <a:xfrm>
              <a:off x="4953000" y="598602"/>
              <a:ext cx="3124200" cy="312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6">
              <a:extLst>
                <a:ext uri="{FF2B5EF4-FFF2-40B4-BE49-F238E27FC236}">
                  <a16:creationId xmlns:a16="http://schemas.microsoft.com/office/drawing/2014/main" id="{7C795229-2F7F-4BAF-B3D6-9214CC019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191" t="26907" r="15625" b="63094"/>
            <a:stretch>
              <a:fillRect/>
            </a:stretch>
          </p:blipFill>
          <p:spPr bwMode="auto">
            <a:xfrm>
              <a:off x="7239000" y="990600"/>
              <a:ext cx="10715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8876B60-F488-4E41-A176-12421AABFC35}"/>
              </a:ext>
            </a:extLst>
          </p:cNvPr>
          <p:cNvSpPr txBox="1"/>
          <p:nvPr/>
        </p:nvSpPr>
        <p:spPr>
          <a:xfrm>
            <a:off x="154745" y="239151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3-5</a:t>
            </a:r>
          </a:p>
        </p:txBody>
      </p:sp>
    </p:spTree>
    <p:extLst>
      <p:ext uri="{BB962C8B-B14F-4D97-AF65-F5344CB8AC3E}">
        <p14:creationId xmlns:p14="http://schemas.microsoft.com/office/powerpoint/2010/main" val="4071769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5E08AC-3A64-4AAC-8D7F-981CCB67D4A9}"/>
              </a:ext>
            </a:extLst>
          </p:cNvPr>
          <p:cNvSpPr txBox="1"/>
          <p:nvPr/>
        </p:nvSpPr>
        <p:spPr>
          <a:xfrm>
            <a:off x="196342" y="3007171"/>
            <a:ext cx="6277359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900" dirty="0"/>
              <a:t>Part II</a:t>
            </a:r>
          </a:p>
        </p:txBody>
      </p:sp>
    </p:spTree>
    <p:extLst>
      <p:ext uri="{BB962C8B-B14F-4D97-AF65-F5344CB8AC3E}">
        <p14:creationId xmlns:p14="http://schemas.microsoft.com/office/powerpoint/2010/main" val="3483737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>
            <a:extLst>
              <a:ext uri="{FF2B5EF4-FFF2-40B4-BE49-F238E27FC236}">
                <a16:creationId xmlns:a16="http://schemas.microsoft.com/office/drawing/2014/main" id="{D21DDCEE-3F7E-4F7C-AD5B-FD5978B5E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43" y="698125"/>
            <a:ext cx="3273867" cy="1418886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6717A797-9823-4FB7-8E40-D60D4E591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186" y="533732"/>
            <a:ext cx="1933888" cy="158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591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4508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731</TotalTime>
  <Words>133</Words>
  <Application>Microsoft Office PowerPoint</Application>
  <PresentationFormat>Letter Paper (8.5x11 in)</PresentationFormat>
  <Paragraphs>71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Prism 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Molecular Biology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Junyao Ren</dc:creator>
  <cp:lastModifiedBy>Junyao Ren</cp:lastModifiedBy>
  <cp:revision>44</cp:revision>
  <dcterms:created xsi:type="dcterms:W3CDTF">2018-05-04T14:10:06Z</dcterms:created>
  <dcterms:modified xsi:type="dcterms:W3CDTF">2018-05-08T15:50:36Z</dcterms:modified>
</cp:coreProperties>
</file>

<file path=docProps/thumbnail.jpeg>
</file>